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61" r:id="rId8"/>
    <p:sldId id="274" r:id="rId9"/>
    <p:sldId id="268" r:id="rId10"/>
    <p:sldId id="273" r:id="rId11"/>
    <p:sldId id="289" r:id="rId12"/>
    <p:sldId id="284" r:id="rId13"/>
    <p:sldId id="277" r:id="rId14"/>
    <p:sldId id="276" r:id="rId15"/>
    <p:sldId id="290" r:id="rId16"/>
    <p:sldId id="278" r:id="rId17"/>
    <p:sldId id="257" r:id="rId18"/>
    <p:sldId id="272" r:id="rId19"/>
    <p:sldId id="287" r:id="rId20"/>
    <p:sldId id="288" r:id="rId21"/>
    <p:sldId id="258" r:id="rId22"/>
    <p:sldId id="259" r:id="rId23"/>
    <p:sldId id="262" r:id="rId24"/>
    <p:sldId id="263" r:id="rId25"/>
    <p:sldId id="260" r:id="rId26"/>
    <p:sldId id="26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8991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663" y="173932"/>
            <a:ext cx="109409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259297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기본적으로 각 상세페이지별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확인은 가능하나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된 상태에서만 가능하도록 설정했습니다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되어있고 해당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작성자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일치해야 활성화 되도록 조건을 따로 지정하였습니다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557" y="179258"/>
            <a:ext cx="100265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작성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88744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작성하기 버튼을 클릭 시 </a:t>
            </a:r>
            <a:r>
              <a:rPr lang="en-US" altLang="ko-KR" dirty="0" err="1" smtClean="0"/>
              <a:t>idClass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넘기고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idUser</a:t>
            </a:r>
            <a:r>
              <a:rPr lang="ko-KR" altLang="en-US" dirty="0" smtClean="0"/>
              <a:t>를 통해 아이디 정보를 같이 넘겨준다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173691" cy="96491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작성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3058" y="6412211"/>
            <a:ext cx="838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Ex) </a:t>
            </a:r>
            <a:r>
              <a:rPr lang="ko-KR" altLang="en-US" sz="1200" b="1" dirty="0" smtClean="0"/>
              <a:t>작성 </a:t>
            </a:r>
            <a:r>
              <a:rPr lang="ko-KR" altLang="en-US" sz="1200" b="1" dirty="0" smtClean="0"/>
              <a:t>페이지를 따로 제작하여 기존의 코드가 더 길어지지 않도록 하였습니다</a:t>
            </a:r>
            <a:r>
              <a:rPr lang="en-US" altLang="ko-KR" sz="1200" b="1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58" y="5924051"/>
            <a:ext cx="94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기능은 </a:t>
            </a:r>
            <a:r>
              <a:rPr lang="en-US" altLang="ko-KR" dirty="0" smtClean="0"/>
              <a:t>Material-UI(</a:t>
            </a:r>
            <a:r>
              <a:rPr lang="en-US" altLang="ko-KR" dirty="0" err="1" smtClean="0"/>
              <a:t>mui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Rating</a:t>
            </a:r>
            <a:r>
              <a:rPr lang="ko-KR" altLang="en-US" dirty="0" smtClean="0"/>
              <a:t>기능을 찾아 해당 프로젝트에서 구축하였습니다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 표시합니다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</a:t>
            </a:r>
            <a:r>
              <a:rPr lang="ko-KR" altLang="en-US" dirty="0"/>
              <a:t>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</a:t>
            </a:r>
            <a:r>
              <a:rPr lang="ko-KR" altLang="en-US" dirty="0"/>
              <a:t>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smtClean="0"/>
              <a:t>3. </a:t>
            </a:r>
            <a:r>
              <a:rPr lang="ko-KR" altLang="en-US" sz="3200" smtClean="0"/>
              <a:t>구현기술 </a:t>
            </a:r>
            <a:r>
              <a:rPr lang="en-US" altLang="ko-KR" sz="3200" smtClean="0"/>
              <a:t>- </a:t>
            </a:r>
            <a:r>
              <a:rPr lang="ko-KR" altLang="en-US" sz="3200" smtClean="0"/>
              <a:t>강의 상세 페이지</a:t>
            </a:r>
            <a:r>
              <a:rPr lang="en-US" altLang="ko-KR" sz="3200" smtClean="0"/>
              <a:t>[</a:t>
            </a:r>
            <a:r>
              <a:rPr lang="ko-KR" altLang="en-US" sz="3200" smtClean="0"/>
              <a:t>수강평 작성</a:t>
            </a:r>
            <a:r>
              <a:rPr lang="en-US" altLang="ko-KR" sz="320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38264" y="1259093"/>
            <a:ext cx="712246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</a:t>
            </a:r>
            <a:r>
              <a:rPr lang="ko-KR" altLang="en-US" dirty="0" smtClean="0"/>
              <a:t>활성화는</a:t>
            </a:r>
            <a:r>
              <a:rPr lang="en-US" altLang="ko-KR" dirty="0"/>
              <a:t> </a:t>
            </a:r>
            <a:r>
              <a:rPr lang="ko-KR" altLang="en-US" dirty="0" smtClean="0"/>
              <a:t>로그인 </a:t>
            </a:r>
            <a:r>
              <a:rPr lang="ko-KR" altLang="en-US" dirty="0" smtClean="0"/>
              <a:t>상태여야 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수강평이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등록된 테이블에 있는 아이디 </a:t>
            </a:r>
            <a:r>
              <a:rPr lang="ko-KR" altLang="en-US" dirty="0" smtClean="0"/>
              <a:t>정보와 로그인 되어있는</a:t>
            </a:r>
            <a:endParaRPr lang="en-US" altLang="ko-KR" dirty="0" smtClean="0"/>
          </a:p>
          <a:p>
            <a:r>
              <a:rPr lang="ko-KR" altLang="en-US" dirty="0" smtClean="0"/>
              <a:t>아이디의정보가 </a:t>
            </a:r>
            <a:r>
              <a:rPr lang="ko-KR" altLang="en-US" dirty="0" smtClean="0"/>
              <a:t>일치해야 활성화되도록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31233"/>
            <a:ext cx="4114022" cy="511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0" y="2342725"/>
            <a:ext cx="5420508" cy="40000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33297" y="133881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351276"/>
            <a:ext cx="2064965" cy="262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5" y="4127731"/>
            <a:ext cx="4911809" cy="2589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9397" y="1351276"/>
            <a:ext cx="3491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PATCH </a:t>
            </a:r>
            <a:r>
              <a:rPr lang="ko-KR" altLang="en-US" dirty="0" smtClean="0"/>
              <a:t>를 사용하여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내용</a:t>
            </a:r>
            <a:endParaRPr lang="en-US" altLang="ko-KR" dirty="0" smtClean="0"/>
          </a:p>
          <a:p>
            <a:r>
              <a:rPr lang="ko-KR" altLang="en-US" dirty="0" smtClean="0"/>
              <a:t>및 별 점만 수정 후 서버에</a:t>
            </a:r>
            <a:endParaRPr lang="en-US" altLang="ko-KR" dirty="0" smtClean="0"/>
          </a:p>
          <a:p>
            <a:r>
              <a:rPr lang="ko-KR" altLang="en-US" dirty="0" smtClean="0"/>
              <a:t>저장될 수 있도록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80" y="36576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Window.location.reload</a:t>
            </a:r>
            <a:r>
              <a:rPr lang="en-US" altLang="ko-KR" dirty="0" smtClean="0"/>
              <a:t>();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사용해서 현재 위치에서</a:t>
            </a:r>
            <a:endParaRPr lang="en-US" altLang="ko-KR" dirty="0" smtClean="0"/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새로고침</a:t>
            </a:r>
            <a:r>
              <a:rPr lang="ko-KR" altLang="en-US" dirty="0" smtClean="0"/>
              <a:t> 되도록</a:t>
            </a:r>
            <a:endParaRPr lang="en-US" altLang="ko-KR" dirty="0" smtClean="0"/>
          </a:p>
          <a:p>
            <a:r>
              <a:rPr lang="ko-KR" altLang="en-US" dirty="0" smtClean="0"/>
              <a:t>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23058" y="188733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그 </a:t>
            </a:r>
            <a:r>
              <a:rPr lang="ko-KR" altLang="en-US" dirty="0" smtClean="0"/>
              <a:t>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56" y="5494713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구성은 배너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강의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내용으로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7593" y="1193112"/>
            <a:ext cx="5829506" cy="5398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5" y="1305098"/>
            <a:ext cx="4550853" cy="513388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1499" y="84269"/>
            <a:ext cx="10515600" cy="100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 smtClean="0"/>
              <a:t>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1200236"/>
            <a:ext cx="665849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7156" y="118247"/>
            <a:ext cx="9501448" cy="10007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1309167"/>
            <a:ext cx="6147837" cy="276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4167007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87079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프로젝트 목표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개발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외 기술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5099" y="102538"/>
            <a:ext cx="9692640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484" y="5478087"/>
            <a:ext cx="3200400" cy="1047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757" y="1467805"/>
            <a:ext cx="6947618" cy="331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1467805"/>
            <a:ext cx="4364181" cy="505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279448"/>
            <a:ext cx="10582103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68" y="1702335"/>
            <a:ext cx="3243812" cy="4588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3683" y="582878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2095" y="127018"/>
            <a:ext cx="1044909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24" y="365126"/>
            <a:ext cx="11021290" cy="94828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4277" y="268942"/>
            <a:ext cx="10626114" cy="848099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765" y="4759048"/>
            <a:ext cx="65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 사이드메뉴를 통해 </a:t>
            </a:r>
            <a:r>
              <a:rPr lang="ko-KR" altLang="en-US" dirty="0" err="1" smtClean="0"/>
              <a:t>마이페이지에</a:t>
            </a:r>
            <a:r>
              <a:rPr lang="ko-KR" altLang="en-US" dirty="0" smtClean="0"/>
              <a:t> 속해있는 </a:t>
            </a:r>
            <a:r>
              <a:rPr lang="ko-KR" altLang="en-US" dirty="0" err="1" smtClean="0"/>
              <a:t>컨텐츠별로</a:t>
            </a:r>
            <a:r>
              <a:rPr lang="ko-KR" altLang="en-US" dirty="0" smtClean="0"/>
              <a:t> 이용할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" y="179962"/>
            <a:ext cx="9463782" cy="1052568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강의목록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770" y="381752"/>
            <a:ext cx="10515600" cy="1039726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69" y="1755405"/>
            <a:ext cx="1149304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프로젝트를 진행하는 시간이 부족하여 </a:t>
            </a:r>
            <a:r>
              <a:rPr lang="ko-KR" altLang="en-US" dirty="0" err="1" smtClean="0"/>
              <a:t>강사별</a:t>
            </a:r>
            <a:r>
              <a:rPr lang="ko-KR" altLang="en-US" dirty="0" smtClean="0"/>
              <a:t> 강의 항목을 보여주는 페이지와 </a:t>
            </a:r>
            <a:r>
              <a:rPr lang="ko-KR" altLang="en-US" dirty="0" err="1" smtClean="0"/>
              <a:t>강사소개</a:t>
            </a:r>
            <a:r>
              <a:rPr lang="ko-KR" altLang="en-US" dirty="0" smtClean="0"/>
              <a:t> 페이지를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구현하지 못하였습니다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추후 업데이트를 진행하여 </a:t>
            </a:r>
            <a:r>
              <a:rPr lang="ko-KR" altLang="en-US" dirty="0" err="1" smtClean="0"/>
              <a:t>강사소개</a:t>
            </a:r>
            <a:r>
              <a:rPr lang="ko-KR" altLang="en-US" dirty="0" smtClean="0"/>
              <a:t> 페이지와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강사별</a:t>
            </a:r>
            <a:r>
              <a:rPr lang="ko-KR" altLang="en-US" dirty="0" smtClean="0"/>
              <a:t> </a:t>
            </a:r>
            <a:r>
              <a:rPr lang="ko-KR" altLang="en-US" dirty="0" smtClean="0"/>
              <a:t>강의 항목을 </a:t>
            </a:r>
            <a:r>
              <a:rPr lang="ko-KR" altLang="en-US" dirty="0"/>
              <a:t>보여주는 페이지를 </a:t>
            </a:r>
            <a:r>
              <a:rPr lang="ko-KR" altLang="en-US" dirty="0" smtClean="0"/>
              <a:t>구현해볼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69" y="4320467"/>
            <a:ext cx="1149304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 개발 장비가 없어 한정된 시간 동안 사용이 가능한 공용 컴퓨터를 사용하여 프로젝트를</a:t>
            </a:r>
            <a:endParaRPr lang="en-US" altLang="ko-KR" dirty="0" smtClean="0"/>
          </a:p>
          <a:p>
            <a:r>
              <a:rPr lang="en-US" altLang="ko-KR" dirty="0" smtClean="0"/>
              <a:t>	    </a:t>
            </a:r>
            <a:r>
              <a:rPr lang="ko-KR" altLang="en-US" dirty="0" smtClean="0"/>
              <a:t>진행하였는데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공용으로 사용하는 </a:t>
            </a:r>
            <a:r>
              <a:rPr lang="ko-KR" altLang="en-US" dirty="0" smtClean="0"/>
              <a:t>컴퓨터인 만큼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개발환경이나 사용하는 툴이 달라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매번 새롭게 개발환경을 구축하는 것에 시간을 많이 사용하여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프로젝트를 진행하는 데에 비교적 </a:t>
            </a:r>
            <a:r>
              <a:rPr lang="en-US" altLang="ko-KR" dirty="0" smtClean="0"/>
              <a:t>	    </a:t>
            </a:r>
            <a:r>
              <a:rPr lang="ko-KR" altLang="en-US" dirty="0" smtClean="0"/>
              <a:t>적은 시간을 투자할 수 밖에 없었습니다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    </a:t>
            </a:r>
            <a:r>
              <a:rPr lang="ko-KR" altLang="en-US" dirty="0" smtClean="0"/>
              <a:t>추후 언제 어디서든 개발과 유지보수를 진행할 수 있도록 개인 개발 장비를 구할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755273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755273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584967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4925579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390193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1813447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008221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175622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540103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538509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2855072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2855072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052420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3993730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052420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523392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348833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3954667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532493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584966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2952106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532493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706171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2" y="1439526"/>
            <a:ext cx="6754500" cy="511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강의 상세 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9" y="903531"/>
            <a:ext cx="5141990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구성했습니다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4" y="903532"/>
            <a:ext cx="5313700" cy="3191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82" y="4547740"/>
            <a:ext cx="3325864" cy="2181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850" y="5657783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에서 사용될 수 있도록</a:t>
            </a:r>
            <a:endParaRPr lang="en-US" altLang="ko-KR" dirty="0" smtClean="0"/>
          </a:p>
          <a:p>
            <a:r>
              <a:rPr lang="en-US" altLang="ko-KR" dirty="0" err="1" smtClean="0"/>
              <a:t>useParams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사용하여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데이터로</a:t>
            </a:r>
            <a:endParaRPr lang="en-US" altLang="ko-KR" dirty="0" smtClean="0"/>
          </a:p>
          <a:p>
            <a:r>
              <a:rPr lang="ko-KR" altLang="en-US" dirty="0" smtClean="0"/>
              <a:t>받을 수 있도록 구성하였습니다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06829" y="714895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6419" y="714894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591" y="4802484"/>
            <a:ext cx="48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항목별로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할당하여 해당 항목을 클릭 시</a:t>
            </a:r>
            <a:r>
              <a:rPr lang="en-US" altLang="ko-KR" dirty="0" smtClean="0"/>
              <a:t>,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일치하는 영역으로 스크롤 될 수 있도록 </a:t>
            </a:r>
            <a:r>
              <a:rPr lang="ko-KR" altLang="en-US" dirty="0" smtClean="0"/>
              <a:t>네비게이션바를 구축하였습니다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강의 상세 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" y="1327312"/>
            <a:ext cx="5041420" cy="32405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50303" y="3896684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6" y="148996"/>
            <a:ext cx="11774243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smtClean="0"/>
              <a:t>커리큘럼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539" y="4707221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여부에 따라 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849</Words>
  <Application>Microsoft Office PowerPoint</Application>
  <PresentationFormat>와이드스크린</PresentationFormat>
  <Paragraphs>136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</vt:lpstr>
      <vt:lpstr>3. 구현기술 - 강의 상세 페이지[페이지 출력]</vt:lpstr>
      <vt:lpstr>3. 구현기술 - 강의 상세 페이지[페이지 출력]</vt:lpstr>
      <vt:lpstr>3. 구현기술 - 강의 상세 페이지[커리큘럼]</vt:lpstr>
      <vt:lpstr>3. 구현기술 - 강의 상세 페이지[수강평]</vt:lpstr>
      <vt:lpstr>3. 구현기술 - 강의 상세 페이지[수강평 작성]</vt:lpstr>
      <vt:lpstr>3. 구현기술 - 강의 상세 페이지[수강평 작성]</vt:lpstr>
      <vt:lpstr>PowerPoint 프레젠테이션</vt:lpstr>
      <vt:lpstr>PowerPoint 프레젠테이션</vt:lpstr>
      <vt:lpstr>PowerPoint 프레젠테이션</vt:lpstr>
      <vt:lpstr>PowerPoint 프레젠테이션</vt:lpstr>
      <vt:lpstr>4. 그 외-홈페이지 주요기능[메인페이지]</vt:lpstr>
      <vt:lpstr>PowerPoint 프레젠테이션</vt:lpstr>
      <vt:lpstr>4. 그 외-홈페이지 주요기능[메인페이지]</vt:lpstr>
      <vt:lpstr>4. 그 외-홈페이지 주요기능[로그인]</vt:lpstr>
      <vt:lpstr>4. 그 외-홈페이지 주요기능[로그인]</vt:lpstr>
      <vt:lpstr>4. 그 외-홈페이지 주요기능[회원가입]</vt:lpstr>
      <vt:lpstr>4. 그 외-홈페이지 주요기능[장바구니]</vt:lpstr>
      <vt:lpstr>4. 그 외-홈페이지 주요기능[마이페이지]</vt:lpstr>
      <vt:lpstr>4. 그 외-홈페이지 주요기능[강의목록]</vt:lpstr>
      <vt:lpstr>5.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ITPS</cp:lastModifiedBy>
  <cp:revision>112</cp:revision>
  <dcterms:created xsi:type="dcterms:W3CDTF">2023-02-14T02:36:48Z</dcterms:created>
  <dcterms:modified xsi:type="dcterms:W3CDTF">2023-03-14T07:35:19Z</dcterms:modified>
</cp:coreProperties>
</file>